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ODOROFF, JOEL" userId="38986f42-af24-4428-b1d8-1b78c56e4303" providerId="ADAL" clId="{3EAA10B2-04A3-4871-AAAA-19917CF72922}"/>
    <pc:docChg chg="undo custSel modSld">
      <pc:chgData name="CHODOROFF, JOEL" userId="38986f42-af24-4428-b1d8-1b78c56e4303" providerId="ADAL" clId="{3EAA10B2-04A3-4871-AAAA-19917CF72922}" dt="2020-09-17T20:43:27.999" v="1120" actId="20577"/>
      <pc:docMkLst>
        <pc:docMk/>
      </pc:docMkLst>
      <pc:sldChg chg="modSp mod">
        <pc:chgData name="CHODOROFF, JOEL" userId="38986f42-af24-4428-b1d8-1b78c56e4303" providerId="ADAL" clId="{3EAA10B2-04A3-4871-AAAA-19917CF72922}" dt="2020-09-17T20:43:27.999" v="1120" actId="20577"/>
        <pc:sldMkLst>
          <pc:docMk/>
          <pc:sldMk cId="478761469" sldId="260"/>
        </pc:sldMkLst>
        <pc:spChg chg="mod">
          <ac:chgData name="CHODOROFF, JOEL" userId="38986f42-af24-4428-b1d8-1b78c56e4303" providerId="ADAL" clId="{3EAA10B2-04A3-4871-AAAA-19917CF72922}" dt="2020-09-17T20:43:27.999" v="1120" actId="20577"/>
          <ac:spMkLst>
            <pc:docMk/>
            <pc:sldMk cId="478761469" sldId="260"/>
            <ac:spMk id="3" creationId="{DFECC403-E696-48B1-AF54-26EF7DA0BC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/>
          <a:p>
            <a:fld id="{32637B58-87C1-446D-BDA9-B06F4BCF778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5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9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9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32637B58-87C1-446D-BDA9-B06F4BCF778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736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2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6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0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3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04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2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1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13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32637B58-87C1-446D-BDA9-B06F4BCF7782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5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chodoroff@cbsd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2F0BB0A-8DF3-4107-815E-1A34A0ED8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F93038-F358-4C62-9042-617D7110A7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058" b="367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999347E-C53E-49B7-9685-F4B751637C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38546"/>
            <a:ext cx="12192000" cy="4719454"/>
          </a:xfrm>
          <a:custGeom>
            <a:avLst/>
            <a:gdLst>
              <a:gd name="connsiteX0" fmla="*/ 1 w 12192000"/>
              <a:gd name="connsiteY0" fmla="*/ 0 h 4719454"/>
              <a:gd name="connsiteX1" fmla="*/ 1 w 12192000"/>
              <a:gd name="connsiteY1" fmla="*/ 69796 h 4719454"/>
              <a:gd name="connsiteX2" fmla="*/ 3526 w 12192000"/>
              <a:gd name="connsiteY2" fmla="*/ 69796 h 4719454"/>
              <a:gd name="connsiteX3" fmla="*/ 14315 w 12192000"/>
              <a:gd name="connsiteY3" fmla="*/ 283470 h 4719454"/>
              <a:gd name="connsiteX4" fmla="*/ 2772489 w 12192000"/>
              <a:gd name="connsiteY4" fmla="*/ 2772487 h 4719454"/>
              <a:gd name="connsiteX5" fmla="*/ 2848416 w 12192000"/>
              <a:gd name="connsiteY5" fmla="*/ 2770568 h 4719454"/>
              <a:gd name="connsiteX6" fmla="*/ 2848416 w 12192000"/>
              <a:gd name="connsiteY6" fmla="*/ 2772486 h 4719454"/>
              <a:gd name="connsiteX7" fmla="*/ 12192000 w 12192000"/>
              <a:gd name="connsiteY7" fmla="*/ 2767439 h 4719454"/>
              <a:gd name="connsiteX8" fmla="*/ 12192000 w 12192000"/>
              <a:gd name="connsiteY8" fmla="*/ 4719454 h 4719454"/>
              <a:gd name="connsiteX9" fmla="*/ 0 w 12192000"/>
              <a:gd name="connsiteY9" fmla="*/ 4719454 h 4719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4719454">
                <a:moveTo>
                  <a:pt x="1" y="0"/>
                </a:moveTo>
                <a:lnTo>
                  <a:pt x="1" y="69796"/>
                </a:lnTo>
                <a:lnTo>
                  <a:pt x="3526" y="69796"/>
                </a:lnTo>
                <a:lnTo>
                  <a:pt x="14315" y="283470"/>
                </a:lnTo>
                <a:cubicBezTo>
                  <a:pt x="156294" y="1681514"/>
                  <a:pt x="1336986" y="2772487"/>
                  <a:pt x="2772489" y="2772487"/>
                </a:cubicBezTo>
                <a:lnTo>
                  <a:pt x="2848416" y="2770568"/>
                </a:lnTo>
                <a:lnTo>
                  <a:pt x="2848416" y="2772486"/>
                </a:lnTo>
                <a:lnTo>
                  <a:pt x="12192000" y="2767439"/>
                </a:lnTo>
                <a:lnTo>
                  <a:pt x="12192000" y="4719454"/>
                </a:lnTo>
                <a:lnTo>
                  <a:pt x="0" y="4719454"/>
                </a:ln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6D27865-C8D3-44FD-BA1E-B122FD5F8C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6952" y="0"/>
            <a:ext cx="4005049" cy="6858000"/>
          </a:xfrm>
          <a:custGeom>
            <a:avLst/>
            <a:gdLst>
              <a:gd name="connsiteX0" fmla="*/ 0 w 4005049"/>
              <a:gd name="connsiteY0" fmla="*/ 0 h 6858000"/>
              <a:gd name="connsiteX1" fmla="*/ 4005049 w 4005049"/>
              <a:gd name="connsiteY1" fmla="*/ 0 h 6858000"/>
              <a:gd name="connsiteX2" fmla="*/ 4005049 w 4005049"/>
              <a:gd name="connsiteY2" fmla="*/ 6858000 h 6858000"/>
              <a:gd name="connsiteX3" fmla="*/ 3380185 w 4005049"/>
              <a:gd name="connsiteY3" fmla="*/ 6858000 h 6858000"/>
              <a:gd name="connsiteX4" fmla="*/ 3380185 w 4005049"/>
              <a:gd name="connsiteY4" fmla="*/ 3875396 h 6858000"/>
              <a:gd name="connsiteX5" fmla="*/ 3379685 w 4005049"/>
              <a:gd name="connsiteY5" fmla="*/ 3875396 h 6858000"/>
              <a:gd name="connsiteX6" fmla="*/ 3381105 w 4005049"/>
              <a:gd name="connsiteY6" fmla="*/ 3819246 h 6858000"/>
              <a:gd name="connsiteX7" fmla="*/ 118686 w 4005049"/>
              <a:gd name="connsiteY7" fmla="*/ 1508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05049" h="6858000">
                <a:moveTo>
                  <a:pt x="0" y="0"/>
                </a:moveTo>
                <a:lnTo>
                  <a:pt x="4005049" y="0"/>
                </a:lnTo>
                <a:lnTo>
                  <a:pt x="4005049" y="6858000"/>
                </a:lnTo>
                <a:lnTo>
                  <a:pt x="3380185" y="6858000"/>
                </a:lnTo>
                <a:lnTo>
                  <a:pt x="3380185" y="3875396"/>
                </a:lnTo>
                <a:lnTo>
                  <a:pt x="3379685" y="3875396"/>
                </a:lnTo>
                <a:lnTo>
                  <a:pt x="3381105" y="3819246"/>
                </a:lnTo>
                <a:cubicBezTo>
                  <a:pt x="3381105" y="1893037"/>
                  <a:pt x="1965994" y="297344"/>
                  <a:pt x="118686" y="15081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49CBB0-6E05-4843-9C87-66C7C84AF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1" y="5152445"/>
            <a:ext cx="7674590" cy="12238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>
                <a:solidFill>
                  <a:srgbClr val="FFFFFF"/>
                </a:solidFill>
              </a:rPr>
              <a:t>Welcome to the Holicong Band!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42C82-B70D-4737-BDA0-663A5FBA0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6951" y="5152444"/>
            <a:ext cx="3204202" cy="1223800"/>
          </a:xfrm>
        </p:spPr>
        <p:txBody>
          <a:bodyPr anchor="ctr">
            <a:normAutofit/>
          </a:bodyPr>
          <a:lstStyle/>
          <a:p>
            <a:pPr algn="r"/>
            <a:r>
              <a:rPr lang="en-US" sz="1400">
                <a:solidFill>
                  <a:srgbClr val="FFFFFF"/>
                </a:solidFill>
              </a:rPr>
              <a:t>Joel Chodoroff:</a:t>
            </a:r>
          </a:p>
          <a:p>
            <a:pPr algn="r"/>
            <a:r>
              <a:rPr lang="en-US" sz="1400">
                <a:solidFill>
                  <a:srgbClr val="FFFFFF"/>
                </a:solidFill>
              </a:rPr>
              <a:t>Director of Bands</a:t>
            </a:r>
          </a:p>
        </p:txBody>
      </p:sp>
    </p:spTree>
    <p:extLst>
      <p:ext uri="{BB962C8B-B14F-4D97-AF65-F5344CB8AC3E}">
        <p14:creationId xmlns:p14="http://schemas.microsoft.com/office/powerpoint/2010/main" val="142878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E7BD7-458D-4E5D-8210-6D94591BE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AN IMPORTANT 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1DC7D-7876-438F-8368-6B5B616DB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am asking that people </a:t>
            </a:r>
            <a:r>
              <a:rPr lang="en-US" b="1" dirty="0"/>
              <a:t>NOT </a:t>
            </a:r>
            <a:r>
              <a:rPr lang="en-US" dirty="0"/>
              <a:t>use the chat feature this evening.  Should you have a specific question at the conclusion of my presentation, please do not hesitate to email me.  I will either answer your question via email or set up a time to chat with you if need be.  Thank you in advance for your understanding and cooperation.</a:t>
            </a:r>
          </a:p>
          <a:p>
            <a:r>
              <a:rPr lang="en-US" dirty="0">
                <a:hlinkClick r:id="rId2"/>
              </a:rPr>
              <a:t>jchodoroff@cbsd.org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81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69DB5D3-4B63-4FD1-BA37-8EBACA587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650669-C083-4D8C-BC61-0EE74F1CC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288" y="0"/>
            <a:ext cx="7875323" cy="68532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214C731-4700-4E5F-92C1-54F9C83FB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8624" y="0"/>
            <a:ext cx="7351628" cy="6858000"/>
          </a:xfrm>
          <a:custGeom>
            <a:avLst/>
            <a:gdLst>
              <a:gd name="connsiteX0" fmla="*/ 0 w 7351628"/>
              <a:gd name="connsiteY0" fmla="*/ 0 h 6858000"/>
              <a:gd name="connsiteX1" fmla="*/ 1482273 w 7351628"/>
              <a:gd name="connsiteY1" fmla="*/ 0 h 6858000"/>
              <a:gd name="connsiteX2" fmla="*/ 2438400 w 7351628"/>
              <a:gd name="connsiteY2" fmla="*/ 0 h 6858000"/>
              <a:gd name="connsiteX3" fmla="*/ 7351628 w 7351628"/>
              <a:gd name="connsiteY3" fmla="*/ 0 h 6858000"/>
              <a:gd name="connsiteX4" fmla="*/ 3920673 w 7351628"/>
              <a:gd name="connsiteY4" fmla="*/ 3430955 h 6858000"/>
              <a:gd name="connsiteX5" fmla="*/ 7175072 w 7351628"/>
              <a:gd name="connsiteY5" fmla="*/ 6857446 h 6858000"/>
              <a:gd name="connsiteX6" fmla="*/ 7196984 w 7351628"/>
              <a:gd name="connsiteY6" fmla="*/ 6858000 h 6858000"/>
              <a:gd name="connsiteX7" fmla="*/ 2438400 w 7351628"/>
              <a:gd name="connsiteY7" fmla="*/ 6858000 h 6858000"/>
              <a:gd name="connsiteX8" fmla="*/ 1482273 w 7351628"/>
              <a:gd name="connsiteY8" fmla="*/ 6858000 h 6858000"/>
              <a:gd name="connsiteX9" fmla="*/ 0 w 7351628"/>
              <a:gd name="connsiteY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51628" h="6858000">
                <a:moveTo>
                  <a:pt x="0" y="0"/>
                </a:moveTo>
                <a:lnTo>
                  <a:pt x="1482273" y="0"/>
                </a:lnTo>
                <a:lnTo>
                  <a:pt x="2438400" y="0"/>
                </a:lnTo>
                <a:lnTo>
                  <a:pt x="7351628" y="0"/>
                </a:lnTo>
                <a:cubicBezTo>
                  <a:pt x="5456764" y="0"/>
                  <a:pt x="3920673" y="1536091"/>
                  <a:pt x="3920673" y="3430955"/>
                </a:cubicBezTo>
                <a:cubicBezTo>
                  <a:pt x="3920673" y="5266604"/>
                  <a:pt x="5362258" y="6765554"/>
                  <a:pt x="7175072" y="6857446"/>
                </a:cubicBezTo>
                <a:lnTo>
                  <a:pt x="7196984" y="6858000"/>
                </a:lnTo>
                <a:lnTo>
                  <a:pt x="2438400" y="6858000"/>
                </a:lnTo>
                <a:lnTo>
                  <a:pt x="148227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10F2A5-D399-400E-9177-F7452FB3F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2952465" cy="5486400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 little about me…</a:t>
            </a: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26C151D7-1FA6-4D02-9CDD-5C3205DB2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904573" y="0"/>
            <a:ext cx="5963231" cy="6861910"/>
          </a:xfrm>
          <a:custGeom>
            <a:avLst/>
            <a:gdLst>
              <a:gd name="connsiteX0" fmla="*/ 2532276 w 5963231"/>
              <a:gd name="connsiteY0" fmla="*/ 6861910 h 6861910"/>
              <a:gd name="connsiteX1" fmla="*/ 2377645 w 5963231"/>
              <a:gd name="connsiteY1" fmla="*/ 6858000 h 6861910"/>
              <a:gd name="connsiteX2" fmla="*/ 0 w 5963231"/>
              <a:gd name="connsiteY2" fmla="*/ 6858000 h 6861910"/>
              <a:gd name="connsiteX3" fmla="*/ 0 w 5963231"/>
              <a:gd name="connsiteY3" fmla="*/ 0 h 6861910"/>
              <a:gd name="connsiteX4" fmla="*/ 2532276 w 5963231"/>
              <a:gd name="connsiteY4" fmla="*/ 0 h 6861910"/>
              <a:gd name="connsiteX5" fmla="*/ 2547568 w 5963231"/>
              <a:gd name="connsiteY5" fmla="*/ 0 h 6861910"/>
              <a:gd name="connsiteX6" fmla="*/ 2547568 w 5963231"/>
              <a:gd name="connsiteY6" fmla="*/ 387 h 6861910"/>
              <a:gd name="connsiteX7" fmla="*/ 2708832 w 5963231"/>
              <a:gd name="connsiteY7" fmla="*/ 4464 h 6861910"/>
              <a:gd name="connsiteX8" fmla="*/ 5963231 w 5963231"/>
              <a:gd name="connsiteY8" fmla="*/ 3430955 h 6861910"/>
              <a:gd name="connsiteX9" fmla="*/ 2532276 w 5963231"/>
              <a:gd name="connsiteY9" fmla="*/ 6861910 h 6861910"/>
              <a:gd name="connsiteX0" fmla="*/ 2532276 w 5963231"/>
              <a:gd name="connsiteY0" fmla="*/ 6861910 h 6861910"/>
              <a:gd name="connsiteX1" fmla="*/ 0 w 5963231"/>
              <a:gd name="connsiteY1" fmla="*/ 6858000 h 6861910"/>
              <a:gd name="connsiteX2" fmla="*/ 0 w 5963231"/>
              <a:gd name="connsiteY2" fmla="*/ 0 h 6861910"/>
              <a:gd name="connsiteX3" fmla="*/ 2532276 w 5963231"/>
              <a:gd name="connsiteY3" fmla="*/ 0 h 6861910"/>
              <a:gd name="connsiteX4" fmla="*/ 2547568 w 5963231"/>
              <a:gd name="connsiteY4" fmla="*/ 0 h 6861910"/>
              <a:gd name="connsiteX5" fmla="*/ 2547568 w 5963231"/>
              <a:gd name="connsiteY5" fmla="*/ 387 h 6861910"/>
              <a:gd name="connsiteX6" fmla="*/ 2708832 w 5963231"/>
              <a:gd name="connsiteY6" fmla="*/ 4464 h 6861910"/>
              <a:gd name="connsiteX7" fmla="*/ 5963231 w 5963231"/>
              <a:gd name="connsiteY7" fmla="*/ 3430955 h 6861910"/>
              <a:gd name="connsiteX8" fmla="*/ 2532276 w 5963231"/>
              <a:gd name="connsiteY8" fmla="*/ 6861910 h 6861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63231" h="6861910">
                <a:moveTo>
                  <a:pt x="2532276" y="6861910"/>
                </a:moveTo>
                <a:lnTo>
                  <a:pt x="0" y="6858000"/>
                </a:lnTo>
                <a:lnTo>
                  <a:pt x="0" y="0"/>
                </a:lnTo>
                <a:lnTo>
                  <a:pt x="2532276" y="0"/>
                </a:lnTo>
                <a:lnTo>
                  <a:pt x="2547568" y="0"/>
                </a:lnTo>
                <a:lnTo>
                  <a:pt x="2547568" y="387"/>
                </a:lnTo>
                <a:lnTo>
                  <a:pt x="2708832" y="4464"/>
                </a:lnTo>
                <a:cubicBezTo>
                  <a:pt x="4521646" y="96356"/>
                  <a:pt x="5963231" y="1595306"/>
                  <a:pt x="5963231" y="3430955"/>
                </a:cubicBezTo>
                <a:cubicBezTo>
                  <a:pt x="5963231" y="5325819"/>
                  <a:pt x="4427140" y="6861910"/>
                  <a:pt x="2532276" y="6861910"/>
                </a:cubicBezTo>
                <a:close/>
              </a:path>
            </a:pathLst>
          </a:custGeom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08F88-B3E7-455D-A3F6-240CBDD4E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491163"/>
          </a:xfrm>
        </p:spPr>
        <p:txBody>
          <a:bodyPr anchor="ctr">
            <a:normAutofit/>
          </a:bodyPr>
          <a:lstStyle/>
          <a:p>
            <a:r>
              <a:rPr lang="en-US" sz="1700" dirty="0"/>
              <a:t>This is year #20 at Holicong and year #25 of teaching in general.  The last 24 years I have been a middle school band director.</a:t>
            </a:r>
          </a:p>
          <a:p>
            <a:r>
              <a:rPr lang="en-US" sz="1700" dirty="0"/>
              <a:t>I am a “T for Temple U” guy and received both of my degrees from there.  They are both in Music Education.</a:t>
            </a:r>
          </a:p>
          <a:p>
            <a:r>
              <a:rPr lang="en-US" sz="1700" dirty="0"/>
              <a:t>I am a drummer and still play professionally.  I own my own wedding band, so if you know of anyone that needs a band…</a:t>
            </a:r>
          </a:p>
          <a:p>
            <a:r>
              <a:rPr lang="en-US" sz="1700" dirty="0"/>
              <a:t>My wife and I live in the </a:t>
            </a:r>
            <a:r>
              <a:rPr lang="en-US" sz="1700" dirty="0" err="1"/>
              <a:t>Pennridge</a:t>
            </a:r>
            <a:r>
              <a:rPr lang="en-US" sz="1700" dirty="0"/>
              <a:t> School District with our 4 kids:</a:t>
            </a:r>
          </a:p>
          <a:p>
            <a:pPr lvl="1"/>
            <a:r>
              <a:rPr lang="en-US" sz="1700" dirty="0"/>
              <a:t>10</a:t>
            </a:r>
            <a:r>
              <a:rPr lang="en-US" sz="1700" baseline="30000" dirty="0"/>
              <a:t>th</a:t>
            </a:r>
            <a:r>
              <a:rPr lang="en-US" sz="1700" dirty="0"/>
              <a:t> grade</a:t>
            </a:r>
          </a:p>
          <a:p>
            <a:pPr lvl="1"/>
            <a:r>
              <a:rPr lang="en-US" sz="1700" dirty="0"/>
              <a:t>7</a:t>
            </a:r>
            <a:r>
              <a:rPr lang="en-US" sz="1700" baseline="30000" dirty="0"/>
              <a:t>th</a:t>
            </a:r>
            <a:r>
              <a:rPr lang="en-US" sz="1700" dirty="0"/>
              <a:t> grade</a:t>
            </a:r>
          </a:p>
          <a:p>
            <a:pPr lvl="1"/>
            <a:r>
              <a:rPr lang="en-US" sz="1700" dirty="0"/>
              <a:t>4</a:t>
            </a:r>
            <a:r>
              <a:rPr lang="en-US" sz="1700" baseline="30000" dirty="0"/>
              <a:t>th</a:t>
            </a:r>
            <a:r>
              <a:rPr lang="en-US" sz="1700" dirty="0"/>
              <a:t> grade</a:t>
            </a:r>
          </a:p>
          <a:p>
            <a:pPr lvl="1"/>
            <a:r>
              <a:rPr lang="en-US" sz="1700" dirty="0"/>
              <a:t>1</a:t>
            </a:r>
            <a:r>
              <a:rPr lang="en-US" sz="1700" baseline="30000" dirty="0"/>
              <a:t>st</a:t>
            </a:r>
            <a:r>
              <a:rPr lang="en-US" sz="1700" dirty="0"/>
              <a:t> grade</a:t>
            </a:r>
          </a:p>
        </p:txBody>
      </p:sp>
    </p:spTree>
    <p:extLst>
      <p:ext uri="{BB962C8B-B14F-4D97-AF65-F5344CB8AC3E}">
        <p14:creationId xmlns:p14="http://schemas.microsoft.com/office/powerpoint/2010/main" val="455125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63154B-778D-4A97-B328-36341A52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852807-850F-4AFA-B3C1-C7E2F1806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300"/>
            <a:ext cx="12192000" cy="6869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028E2E-8803-4B03-8127-4A92508066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2523"/>
            <a:ext cx="12192000" cy="5954724"/>
          </a:xfrm>
          <a:custGeom>
            <a:avLst/>
            <a:gdLst>
              <a:gd name="connsiteX0" fmla="*/ 12187321 w 12192000"/>
              <a:gd name="connsiteY0" fmla="*/ 0 h 5653527"/>
              <a:gd name="connsiteX1" fmla="*/ 12192000 w 12192000"/>
              <a:gd name="connsiteY1" fmla="*/ 0 h 5653527"/>
              <a:gd name="connsiteX2" fmla="*/ 12192000 w 12192000"/>
              <a:gd name="connsiteY2" fmla="*/ 3914017 h 5653527"/>
              <a:gd name="connsiteX3" fmla="*/ 12192000 w 12192000"/>
              <a:gd name="connsiteY3" fmla="*/ 5165681 h 5653527"/>
              <a:gd name="connsiteX4" fmla="*/ 12192000 w 12192000"/>
              <a:gd name="connsiteY4" fmla="*/ 5653527 h 5653527"/>
              <a:gd name="connsiteX5" fmla="*/ 0 w 12192000"/>
              <a:gd name="connsiteY5" fmla="*/ 5653527 h 5653527"/>
              <a:gd name="connsiteX6" fmla="*/ 0 w 12192000"/>
              <a:gd name="connsiteY6" fmla="*/ 5165681 h 5653527"/>
              <a:gd name="connsiteX7" fmla="*/ 0 w 12192000"/>
              <a:gd name="connsiteY7" fmla="*/ 3914017 h 5653527"/>
              <a:gd name="connsiteX8" fmla="*/ 0 w 12192000"/>
              <a:gd name="connsiteY8" fmla="*/ 3565476 h 5653527"/>
              <a:gd name="connsiteX9" fmla="*/ 347407 w 12192000"/>
              <a:gd name="connsiteY9" fmla="*/ 3565476 h 5653527"/>
              <a:gd name="connsiteX10" fmla="*/ 347407 w 12192000"/>
              <a:gd name="connsiteY10" fmla="*/ 3565479 h 5653527"/>
              <a:gd name="connsiteX11" fmla="*/ 8433675 w 12192000"/>
              <a:gd name="connsiteY11" fmla="*/ 3565479 h 5653527"/>
              <a:gd name="connsiteX12" fmla="*/ 8433675 w 12192000"/>
              <a:gd name="connsiteY12" fmla="*/ 3562945 h 5653527"/>
              <a:gd name="connsiteX13" fmla="*/ 8533858 w 12192000"/>
              <a:gd name="connsiteY13" fmla="*/ 3565479 h 5653527"/>
              <a:gd name="connsiteX14" fmla="*/ 12173113 w 12192000"/>
              <a:gd name="connsiteY14" fmla="*/ 281361 h 565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92000" h="5653527">
                <a:moveTo>
                  <a:pt x="12187321" y="0"/>
                </a:moveTo>
                <a:lnTo>
                  <a:pt x="12192000" y="0"/>
                </a:lnTo>
                <a:lnTo>
                  <a:pt x="12192000" y="3914017"/>
                </a:lnTo>
                <a:lnTo>
                  <a:pt x="12192000" y="5165681"/>
                </a:lnTo>
                <a:lnTo>
                  <a:pt x="12192000" y="5653527"/>
                </a:lnTo>
                <a:lnTo>
                  <a:pt x="0" y="5653527"/>
                </a:lnTo>
                <a:lnTo>
                  <a:pt x="0" y="5165681"/>
                </a:lnTo>
                <a:lnTo>
                  <a:pt x="0" y="3914017"/>
                </a:lnTo>
                <a:lnTo>
                  <a:pt x="0" y="3565476"/>
                </a:lnTo>
                <a:lnTo>
                  <a:pt x="347407" y="3565476"/>
                </a:lnTo>
                <a:lnTo>
                  <a:pt x="347407" y="3565479"/>
                </a:lnTo>
                <a:lnTo>
                  <a:pt x="8433675" y="3565479"/>
                </a:lnTo>
                <a:lnTo>
                  <a:pt x="8433675" y="3562945"/>
                </a:lnTo>
                <a:lnTo>
                  <a:pt x="8533858" y="3565479"/>
                </a:lnTo>
                <a:cubicBezTo>
                  <a:pt x="10427923" y="3565479"/>
                  <a:pt x="11985780" y="2126001"/>
                  <a:pt x="12173113" y="281361"/>
                </a:cubicBez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51B44F2-F754-485A-8661-EDEAFEE449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387" y="-4300"/>
            <a:ext cx="2588613" cy="6858000"/>
          </a:xfrm>
          <a:custGeom>
            <a:avLst/>
            <a:gdLst>
              <a:gd name="connsiteX0" fmla="*/ 0 w 2588613"/>
              <a:gd name="connsiteY0" fmla="*/ 0 h 6858000"/>
              <a:gd name="connsiteX1" fmla="*/ 2588613 w 2588613"/>
              <a:gd name="connsiteY1" fmla="*/ 0 h 6858000"/>
              <a:gd name="connsiteX2" fmla="*/ 2588613 w 2588613"/>
              <a:gd name="connsiteY2" fmla="*/ 6858000 h 6858000"/>
              <a:gd name="connsiteX3" fmla="*/ 3834 w 2588613"/>
              <a:gd name="connsiteY3" fmla="*/ 6858000 h 6858000"/>
              <a:gd name="connsiteX4" fmla="*/ 11560 w 2588613"/>
              <a:gd name="connsiteY4" fmla="*/ 6852506 h 6858000"/>
              <a:gd name="connsiteX5" fmla="*/ 1727655 w 2588613"/>
              <a:gd name="connsiteY5" fmla="*/ 3429000 h 6858000"/>
              <a:gd name="connsiteX6" fmla="*/ 260951 w 2588613"/>
              <a:gd name="connsiteY6" fmla="*/ 20695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88613" h="6858000">
                <a:moveTo>
                  <a:pt x="0" y="0"/>
                </a:moveTo>
                <a:lnTo>
                  <a:pt x="2588613" y="0"/>
                </a:lnTo>
                <a:lnTo>
                  <a:pt x="2588613" y="6858000"/>
                </a:lnTo>
                <a:lnTo>
                  <a:pt x="3834" y="6858000"/>
                </a:lnTo>
                <a:lnTo>
                  <a:pt x="11560" y="6852506"/>
                </a:lnTo>
                <a:cubicBezTo>
                  <a:pt x="1053335" y="6073410"/>
                  <a:pt x="1727655" y="4829953"/>
                  <a:pt x="1727655" y="3429000"/>
                </a:cubicBezTo>
                <a:cubicBezTo>
                  <a:pt x="1727655" y="2143258"/>
                  <a:pt x="1159683" y="990172"/>
                  <a:pt x="260951" y="20695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C90350-98F4-415E-9546-6ACD4F9DE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Band class should be all of the following:</a:t>
            </a:r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7D79D56B-3250-405C-BDA3-C839DC9F4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0" y="2724150"/>
            <a:ext cx="8086725" cy="3452812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Fun</a:t>
            </a:r>
          </a:p>
          <a:p>
            <a:r>
              <a:rPr lang="en-US">
                <a:solidFill>
                  <a:srgbClr val="FFFFFF"/>
                </a:solidFill>
              </a:rPr>
              <a:t>A safe place for musicians of all ability levels</a:t>
            </a:r>
          </a:p>
          <a:p>
            <a:r>
              <a:rPr lang="en-US">
                <a:solidFill>
                  <a:srgbClr val="FFFFFF"/>
                </a:solidFill>
              </a:rPr>
              <a:t>Low Stress</a:t>
            </a:r>
          </a:p>
          <a:p>
            <a:r>
              <a:rPr lang="en-US">
                <a:solidFill>
                  <a:srgbClr val="FFFFFF"/>
                </a:solidFill>
              </a:rPr>
              <a:t>Well-suited to meet the needs of all students</a:t>
            </a:r>
          </a:p>
          <a:p>
            <a:r>
              <a:rPr lang="en-US">
                <a:solidFill>
                  <a:srgbClr val="FFFFFF"/>
                </a:solidFill>
              </a:rPr>
              <a:t>Non-judgmental</a:t>
            </a:r>
          </a:p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28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5E3A6-6486-4E14-97ED-43E4245CE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apps for your child to download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CDE4F-A939-4EDB-90F0-77017FEF8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Microsoft Teams</a:t>
            </a:r>
          </a:p>
          <a:p>
            <a:r>
              <a:rPr lang="en-US" dirty="0"/>
              <a:t>Canvas STUDENT</a:t>
            </a:r>
          </a:p>
          <a:p>
            <a:r>
              <a:rPr lang="en-US" dirty="0"/>
              <a:t>Microsoft OneDrive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Both Teams and Canvas will be utilized every day and serve as the hub for all assignments and virtual classes.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Having access to these on their phone/iPad/personal computer is not a bad idea.</a:t>
            </a:r>
          </a:p>
        </p:txBody>
      </p:sp>
    </p:spTree>
    <p:extLst>
      <p:ext uri="{BB962C8B-B14F-4D97-AF65-F5344CB8AC3E}">
        <p14:creationId xmlns:p14="http://schemas.microsoft.com/office/powerpoint/2010/main" val="801047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05C37-E00B-4A45-BF29-D78989E70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how will all of “this” work??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CC403-E696-48B1-AF54-26EF7DA0B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Band (and all performing ensembles) will look different this year.</a:t>
            </a:r>
          </a:p>
          <a:p>
            <a:r>
              <a:rPr lang="en-US" dirty="0"/>
              <a:t>At this point, we are uncertain if/when concerts will take place.</a:t>
            </a:r>
          </a:p>
          <a:p>
            <a:pPr lvl="1"/>
            <a:r>
              <a:rPr lang="en-US" dirty="0"/>
              <a:t>If they do, we are still unsure of what they will look like.</a:t>
            </a:r>
          </a:p>
          <a:p>
            <a:r>
              <a:rPr lang="en-US" dirty="0"/>
              <a:t>The same can be said for Jazz Band and Wind Ensemble.</a:t>
            </a:r>
          </a:p>
          <a:p>
            <a:pPr lvl="1"/>
            <a:r>
              <a:rPr lang="en-US" dirty="0"/>
              <a:t>As soon as we can safely start </a:t>
            </a:r>
            <a:r>
              <a:rPr lang="en-US"/>
              <a:t>the ensembles,</a:t>
            </a:r>
            <a:r>
              <a:rPr lang="en-US" dirty="0"/>
              <a:t> </a:t>
            </a:r>
            <a:r>
              <a:rPr lang="en-US"/>
              <a:t>we </a:t>
            </a:r>
            <a:r>
              <a:rPr lang="en-US" dirty="0"/>
              <a:t>will do our best to get them up and running.</a:t>
            </a:r>
          </a:p>
          <a:p>
            <a:r>
              <a:rPr lang="en-US" dirty="0"/>
              <a:t>In the meantime…</a:t>
            </a:r>
          </a:p>
          <a:p>
            <a:pPr lvl="1"/>
            <a:r>
              <a:rPr lang="en-US" dirty="0" err="1"/>
              <a:t>SmartMusic</a:t>
            </a:r>
            <a:endParaRPr lang="en-US" dirty="0"/>
          </a:p>
          <a:p>
            <a:pPr lvl="2"/>
            <a:r>
              <a:rPr lang="en-US" dirty="0"/>
              <a:t>Classes; The Jazz Experience; The Rep Room</a:t>
            </a:r>
          </a:p>
          <a:p>
            <a:pPr lvl="1"/>
            <a:r>
              <a:rPr lang="en-US" dirty="0"/>
              <a:t>Holicong Sequestered Songfests</a:t>
            </a:r>
          </a:p>
          <a:p>
            <a:pPr lvl="2"/>
            <a:r>
              <a:rPr lang="en-US" dirty="0"/>
              <a:t>Including at least one night each month dedicated to INSTRUMENTAL MUSIC!</a:t>
            </a:r>
          </a:p>
          <a:p>
            <a:pPr lvl="1"/>
            <a:r>
              <a:rPr lang="en-US" dirty="0"/>
              <a:t>Master Classes with other middle school band directors</a:t>
            </a:r>
          </a:p>
          <a:p>
            <a:pPr lvl="2"/>
            <a:r>
              <a:rPr lang="en-US" dirty="0"/>
              <a:t>Wide range of topics; open to all 5 middle schools; work with all directors</a:t>
            </a:r>
          </a:p>
          <a:p>
            <a:pPr lvl="1"/>
            <a:r>
              <a:rPr lang="en-US" dirty="0"/>
              <a:t>Middle School Instrumental Performance Nights</a:t>
            </a:r>
          </a:p>
          <a:p>
            <a:pPr lvl="2"/>
            <a:r>
              <a:rPr lang="en-US" dirty="0"/>
              <a:t>Similar to our Sequestered Songfests but featuring middle school band and orchestra students from across the district!</a:t>
            </a:r>
          </a:p>
        </p:txBody>
      </p:sp>
    </p:spTree>
    <p:extLst>
      <p:ext uri="{BB962C8B-B14F-4D97-AF65-F5344CB8AC3E}">
        <p14:creationId xmlns:p14="http://schemas.microsoft.com/office/powerpoint/2010/main" val="478761469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AnalogousFromLightSeed_2SEEDS">
      <a:dk1>
        <a:srgbClr val="000000"/>
      </a:dk1>
      <a:lt1>
        <a:srgbClr val="FFFFFF"/>
      </a:lt1>
      <a:dk2>
        <a:srgbClr val="413224"/>
      </a:dk2>
      <a:lt2>
        <a:srgbClr val="E8E6E2"/>
      </a:lt2>
      <a:accent1>
        <a:srgbClr val="7C95BD"/>
      </a:accent1>
      <a:accent2>
        <a:srgbClr val="76AAB7"/>
      </a:accent2>
      <a:accent3>
        <a:srgbClr val="9593C9"/>
      </a:accent3>
      <a:accent4>
        <a:srgbClr val="BD867C"/>
      </a:accent4>
      <a:accent5>
        <a:srgbClr val="BA9D75"/>
      </a:accent5>
      <a:accent6>
        <a:srgbClr val="A7A76D"/>
      </a:accent6>
      <a:hlink>
        <a:srgbClr val="967F5B"/>
      </a:hlink>
      <a:folHlink>
        <a:srgbClr val="7F7F7F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440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Nova Light</vt:lpstr>
      <vt:lpstr>Elephant</vt:lpstr>
      <vt:lpstr>Wingdings</vt:lpstr>
      <vt:lpstr>ModOverlayVTI</vt:lpstr>
      <vt:lpstr>Welcome to the Holicong Band!</vt:lpstr>
      <vt:lpstr>AN IMPORTANT ANNOUNCEMENT</vt:lpstr>
      <vt:lpstr>A little about me…</vt:lpstr>
      <vt:lpstr>Band class should be all of the following:</vt:lpstr>
      <vt:lpstr>Good apps for your child to download</vt:lpstr>
      <vt:lpstr>So how will all of “this” work??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Holicong Band!</dc:title>
  <dc:creator>CHODOROFF, JOEL</dc:creator>
  <cp:lastModifiedBy>CHODOROFF, JOEL</cp:lastModifiedBy>
  <cp:revision>3</cp:revision>
  <dcterms:created xsi:type="dcterms:W3CDTF">2020-09-17T18:13:57Z</dcterms:created>
  <dcterms:modified xsi:type="dcterms:W3CDTF">2020-09-17T20:43:53Z</dcterms:modified>
</cp:coreProperties>
</file>